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7ED4E-10F3-4211-9FBE-90038FDE7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0AF6F4-FC12-4CE9-930F-E6405BBF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DFE21-C6E4-4C1F-A05F-8F806E543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EF93F-054F-4EE3-9B1F-D7B63F499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952CE-ABF9-4F6D-8E8C-FD8A5836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66671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A3195-E6FA-45D1-80FB-5F7B7DFE7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DD917-E40A-4C77-B3E7-27C2D49B7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B7F48-947F-43F4-8011-C72E2DCF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39913-EA85-4A29-B9E7-919FB39A9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9CD00-4CB9-4EC3-BFC9-64EA8D4B7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3579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91157-B133-40CE-A3A5-784BEEF4A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FB96B-213C-4B5D-80FC-6B10A68DA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01F98-B703-466D-B709-DC0C6C080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CF728-CBE2-416B-92D1-9BCEF17A5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98887-68A1-4653-BA3C-31AC95775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2756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38702-A08E-460D-950C-8568A8367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5DC2A-9B0D-4FCA-90EA-BEE1FBDA9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255AD3-055E-4B10-A7BF-6F63F96E9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664052-25E4-4B0D-8BEF-D918B9E16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705D6-024C-4982-A3AB-E6A6FF6E8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3043C-5109-4D0A-9855-9C5663CC3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7105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DE0C1-6853-414A-89A2-5AABA499F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3C9C9-54EA-4F1B-A90B-F6F3C5086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C9F1AB-8F46-4150-9B3C-54456C784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0FE806-C590-4CCC-9121-7CD5FF1FD3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0E82E2-AA87-4D8C-BD7A-542E9AD6F3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B345CA-6FFC-4A10-BB1B-30F46EE22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D90D3B-E6D8-40AC-BA23-47FF9547C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A0A4B5-D2D6-4FA0-8F52-E8DB528CB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104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76728-433D-4C5C-B82B-05280F5C9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54DF0A-534F-4217-B7AA-3D485D1FB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F4A627-6A66-498B-9832-A33A2A13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E3CB51-5DD3-41BC-B8AF-C9F86EE6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025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83553D-2C32-40BD-9710-C61720C70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BE1E56-A15F-44EE-B292-60BFA8281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F0B29-AFBB-47AE-A28E-B64880F1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5760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FB984-4551-42E6-88F1-2C933B9B2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024B0-202F-4EC4-8825-967CD255A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EB02C-E299-42E6-A6FE-40BDCBFAE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D3110-1947-4545-9937-39E05DB2A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8D686D-4208-4405-B757-A62F36C6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82453-FA50-473B-BE5B-676A226E0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002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A06B-4E6C-41C2-9DD2-49F33677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3B7682-3ACB-4B91-B425-420CC361B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FCFAC-BBD8-4441-89D2-AE9D65556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4DB97-26F9-490F-A9B5-6E5138938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00402-3322-49D6-85E9-FB6CECA29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EE14C3-347F-4E29-AFB2-5EB898DCF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3127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F1929-A8B5-40BF-8DC3-09820C9D6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13D79E-0E10-48CE-BF40-03E0FBBED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B97E1-0E25-404D-BA53-056E5486B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06991-3BE1-4E20-8045-E2B09E74D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6C33E-7031-4D3D-8EF7-6985EB1F4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67557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DEEEEB-5551-4969-914D-1030D716E9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E625B-E049-457D-9A36-753BEBC8D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9A3C8-914B-459A-AFB8-B64B5A55E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BFB63-6F75-4678-B64D-3C0DB3F55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E9073-ED12-46F8-8E34-5244E32E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311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96959A-CF2B-4F59-A487-5CA27D0DA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DEF85-3ED8-4677-B524-FC0AD5F15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F3605-C907-40F7-9EA2-F63EB54C1A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61D8D-CDAD-453E-B308-7D150C85ADA8}" type="datetimeFigureOut">
              <a:rPr lang="en-ID" smtClean="0"/>
              <a:t>12/07/2024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79EF9-F656-4F79-B12F-EC0B61ADA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46A8F-B9E7-4978-BEA8-C74768011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D2216-D462-46B7-BD00-A19046E6150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369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48D4B-B082-4E60-88D8-0A9391837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704" y="309967"/>
            <a:ext cx="11224591" cy="1082727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Cara </a:t>
            </a:r>
            <a:r>
              <a:rPr lang="en-US" sz="3600" b="1" dirty="0" err="1">
                <a:solidFill>
                  <a:schemeClr val="bg1"/>
                </a:solidFill>
              </a:rPr>
              <a:t>Mengakses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Indikator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Canggih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Dalam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Aplikasi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Tradingview</a:t>
            </a:r>
            <a:endParaRPr lang="en-ID" sz="3600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703" y="1635655"/>
            <a:ext cx="11224591" cy="758566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1. </a:t>
            </a:r>
            <a:r>
              <a:rPr lang="en-US" b="1" dirty="0" err="1">
                <a:solidFill>
                  <a:schemeClr val="bg1"/>
                </a:solidFill>
              </a:rPr>
              <a:t>Bagi</a:t>
            </a:r>
            <a:r>
              <a:rPr lang="en-US" b="1" dirty="0">
                <a:solidFill>
                  <a:schemeClr val="bg1"/>
                </a:solidFill>
              </a:rPr>
              <a:t> yang </a:t>
            </a:r>
            <a:r>
              <a:rPr lang="en-US" b="1" dirty="0" err="1">
                <a:solidFill>
                  <a:schemeClr val="bg1"/>
                </a:solidFill>
              </a:rPr>
              <a:t>belum</a:t>
            </a:r>
            <a:r>
              <a:rPr lang="en-US" b="1" dirty="0">
                <a:solidFill>
                  <a:schemeClr val="bg1"/>
                </a:solidFill>
              </a:rPr>
              <a:t> punya </a:t>
            </a:r>
            <a:r>
              <a:rPr lang="en-US" b="1" dirty="0" err="1">
                <a:solidFill>
                  <a:schemeClr val="bg1"/>
                </a:solidFill>
              </a:rPr>
              <a:t>aplikasi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TradingView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silahkan</a:t>
            </a:r>
            <a:r>
              <a:rPr lang="en-US" b="1" dirty="0">
                <a:solidFill>
                  <a:schemeClr val="bg1"/>
                </a:solidFill>
              </a:rPr>
              <a:t> download </a:t>
            </a:r>
            <a:r>
              <a:rPr lang="en-US" b="1" dirty="0" err="1">
                <a:solidFill>
                  <a:schemeClr val="bg1"/>
                </a:solidFill>
              </a:rPr>
              <a:t>aplikasinya</a:t>
            </a:r>
            <a:r>
              <a:rPr lang="en-US" b="1" dirty="0">
                <a:solidFill>
                  <a:schemeClr val="bg1"/>
                </a:solidFill>
              </a:rPr>
              <a:t> di Play store </a:t>
            </a:r>
            <a:r>
              <a:rPr lang="en-US" b="1" dirty="0" err="1">
                <a:solidFill>
                  <a:schemeClr val="bg1"/>
                </a:solidFill>
              </a:rPr>
              <a:t>atau</a:t>
            </a:r>
            <a:r>
              <a:rPr lang="en-US" b="1" dirty="0">
                <a:solidFill>
                  <a:schemeClr val="bg1"/>
                </a:solidFill>
              </a:rPr>
              <a:t> di App Store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ABAB92-4341-4F6A-B8DB-A83F7AEACA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4" b="22850"/>
          <a:stretch/>
        </p:blipFill>
        <p:spPr>
          <a:xfrm>
            <a:off x="4711413" y="2394222"/>
            <a:ext cx="2769170" cy="437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34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190" y="337930"/>
            <a:ext cx="10621617" cy="45720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2. Setelah </a:t>
            </a:r>
            <a:r>
              <a:rPr lang="en-US" b="1" dirty="0" err="1">
                <a:solidFill>
                  <a:schemeClr val="bg1"/>
                </a:solidFill>
              </a:rPr>
              <a:t>aplikasi</a:t>
            </a:r>
            <a:r>
              <a:rPr lang="en-US" b="1" dirty="0">
                <a:solidFill>
                  <a:schemeClr val="bg1"/>
                </a:solidFill>
              </a:rPr>
              <a:t> di download. </a:t>
            </a:r>
            <a:r>
              <a:rPr lang="en-US" b="1" dirty="0" err="1">
                <a:solidFill>
                  <a:schemeClr val="bg1"/>
                </a:solidFill>
              </a:rPr>
              <a:t>Kemudian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ID" b="1" dirty="0" err="1">
                <a:solidFill>
                  <a:schemeClr val="bg1"/>
                </a:solidFill>
              </a:rPr>
              <a:t>masuk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kedalam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aplikasi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TradingView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86405C-1782-40C7-ABDB-E5CB54771B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5"/>
          <a:stretch/>
        </p:blipFill>
        <p:spPr>
          <a:xfrm>
            <a:off x="4578626" y="901149"/>
            <a:ext cx="3034748" cy="572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89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694" y="342002"/>
            <a:ext cx="10621617" cy="400119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3. </a:t>
            </a:r>
            <a:r>
              <a:rPr lang="en-ID" b="1" dirty="0" err="1">
                <a:solidFill>
                  <a:schemeClr val="bg1"/>
                </a:solidFill>
              </a:rPr>
              <a:t>Pilih</a:t>
            </a:r>
            <a:r>
              <a:rPr lang="en-ID" b="1" dirty="0">
                <a:solidFill>
                  <a:schemeClr val="bg1"/>
                </a:solidFill>
              </a:rPr>
              <a:t> menu “Chart” pada task bar di </a:t>
            </a:r>
            <a:r>
              <a:rPr lang="en-ID" b="1" dirty="0" err="1">
                <a:solidFill>
                  <a:schemeClr val="bg1"/>
                </a:solidFill>
              </a:rPr>
              <a:t>bagian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bawah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aplikasi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CC9EC5-B66B-498F-A2EC-95DC40321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513" y="887897"/>
            <a:ext cx="2915478" cy="576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59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65" y="222734"/>
            <a:ext cx="10621617" cy="426623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4. </a:t>
            </a:r>
            <a:r>
              <a:rPr lang="sv-SE" b="1" dirty="0">
                <a:solidFill>
                  <a:schemeClr val="bg1"/>
                </a:solidFill>
              </a:rPr>
              <a:t>Pilih tanda plus “+” di kanan bawah aplikasi diatas taskbar “Ideas”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B8D971-0762-458C-B01F-C2487BB5B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765" y="748651"/>
            <a:ext cx="2862469" cy="588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29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64" y="222734"/>
            <a:ext cx="10621617" cy="386867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5. </a:t>
            </a:r>
            <a:r>
              <a:rPr lang="en-ID" b="1" dirty="0" err="1">
                <a:solidFill>
                  <a:schemeClr val="bg1"/>
                </a:solidFill>
              </a:rPr>
              <a:t>Pilih</a:t>
            </a:r>
            <a:r>
              <a:rPr lang="en-ID" b="1" dirty="0">
                <a:solidFill>
                  <a:schemeClr val="bg1"/>
                </a:solidFill>
              </a:rPr>
              <a:t> “Indicators”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0F70C-3021-45F5-8801-C3BA066FD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068" y="671751"/>
            <a:ext cx="2899863" cy="596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1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416" y="249238"/>
            <a:ext cx="11363740" cy="453127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6. </a:t>
            </a:r>
            <a:r>
              <a:rPr lang="en-US" b="1" dirty="0" err="1">
                <a:solidFill>
                  <a:schemeClr val="bg1"/>
                </a:solidFill>
              </a:rPr>
              <a:t>Sentuh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tulisan</a:t>
            </a:r>
            <a:r>
              <a:rPr lang="en-US" b="1" dirty="0">
                <a:solidFill>
                  <a:schemeClr val="bg1"/>
                </a:solidFill>
              </a:rPr>
              <a:t> “Search” field, </a:t>
            </a:r>
            <a:r>
              <a:rPr lang="en-US" b="1" dirty="0" err="1">
                <a:solidFill>
                  <a:schemeClr val="bg1"/>
                </a:solidFill>
              </a:rPr>
              <a:t>ketik</a:t>
            </a:r>
            <a:r>
              <a:rPr lang="en-US" b="1" dirty="0">
                <a:solidFill>
                  <a:schemeClr val="bg1"/>
                </a:solidFill>
              </a:rPr>
              <a:t> Machine Learning : Multiple Logistic Regression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A2C1BD-45A7-46AE-AC03-B223329CE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910" y="836985"/>
            <a:ext cx="2858180" cy="58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60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660" y="235986"/>
            <a:ext cx="11310731" cy="439875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7. </a:t>
            </a:r>
            <a:r>
              <a:rPr lang="en-US" b="1" dirty="0" err="1">
                <a:solidFill>
                  <a:schemeClr val="bg1"/>
                </a:solidFill>
              </a:rPr>
              <a:t>Pilih</a:t>
            </a:r>
            <a:r>
              <a:rPr lang="en-US" b="1" dirty="0">
                <a:solidFill>
                  <a:schemeClr val="bg1"/>
                </a:solidFill>
              </a:rPr>
              <a:t> dan </a:t>
            </a:r>
            <a:r>
              <a:rPr lang="en-US" b="1" dirty="0" err="1">
                <a:solidFill>
                  <a:schemeClr val="bg1"/>
                </a:solidFill>
              </a:rPr>
              <a:t>sentuh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tulisan</a:t>
            </a:r>
            <a:r>
              <a:rPr lang="en-US" b="1" dirty="0">
                <a:solidFill>
                  <a:schemeClr val="bg1"/>
                </a:solidFill>
              </a:rPr>
              <a:t> ”Machine Learning : Multiple Logistic Regression”</a:t>
            </a:r>
          </a:p>
          <a:p>
            <a:pPr algn="l"/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D53555-2ABD-4D9E-B82C-872E5381F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08" y="1020416"/>
            <a:ext cx="10968384" cy="506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78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704" y="1461690"/>
            <a:ext cx="10621617" cy="413371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1. </a:t>
            </a:r>
            <a:r>
              <a:rPr lang="en-ID" b="1" dirty="0" err="1">
                <a:solidFill>
                  <a:schemeClr val="bg1"/>
                </a:solidFill>
              </a:rPr>
              <a:t>Akses</a:t>
            </a:r>
            <a:r>
              <a:rPr lang="en-ID" b="1" dirty="0">
                <a:solidFill>
                  <a:schemeClr val="bg1"/>
                </a:solidFill>
              </a:rPr>
              <a:t> panel </a:t>
            </a:r>
            <a:r>
              <a:rPr lang="en-ID" b="1" dirty="0" err="1">
                <a:solidFill>
                  <a:schemeClr val="bg1"/>
                </a:solidFill>
              </a:rPr>
              <a:t>dari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indikator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ini</a:t>
            </a:r>
            <a:r>
              <a:rPr lang="en-ID" b="1" dirty="0">
                <a:solidFill>
                  <a:schemeClr val="bg1"/>
                </a:solidFill>
              </a:rPr>
              <a:t> di </a:t>
            </a:r>
            <a:r>
              <a:rPr lang="en-ID" b="1" dirty="0" err="1">
                <a:solidFill>
                  <a:schemeClr val="bg1"/>
                </a:solidFill>
              </a:rPr>
              <a:t>bagian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kiri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atas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aplikasi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TradingView</a:t>
            </a:r>
            <a:endParaRPr lang="en-ID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B75E80-816C-46E7-81D8-79922D9E2A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704" y="296714"/>
            <a:ext cx="11224591" cy="1082727"/>
          </a:xfrm>
        </p:spPr>
        <p:txBody>
          <a:bodyPr>
            <a:no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Langkah</a:t>
            </a:r>
            <a:r>
              <a:rPr lang="en-US" sz="3600" b="1" dirty="0">
                <a:solidFill>
                  <a:schemeClr val="bg1"/>
                </a:solidFill>
              </a:rPr>
              <a:t> - </a:t>
            </a:r>
            <a:r>
              <a:rPr lang="en-US" sz="3600" b="1" dirty="0" err="1">
                <a:solidFill>
                  <a:schemeClr val="bg1"/>
                </a:solidFill>
              </a:rPr>
              <a:t>langkah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Pengaturan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Indikator</a:t>
            </a:r>
            <a:r>
              <a:rPr lang="en-US" sz="3600" b="1" dirty="0">
                <a:solidFill>
                  <a:schemeClr val="bg1"/>
                </a:solidFill>
              </a:rPr>
              <a:t> Multiple Logistic Regression (Optional)</a:t>
            </a:r>
            <a:endParaRPr lang="en-ID" sz="3600" b="1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EEED66-B421-4E4D-B47C-BE257D0E1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441" y="1957310"/>
            <a:ext cx="2913115" cy="474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02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416" y="235985"/>
            <a:ext cx="10621617" cy="426624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2. </a:t>
            </a:r>
            <a:r>
              <a:rPr lang="sv-SE" b="1" dirty="0">
                <a:solidFill>
                  <a:schemeClr val="bg1"/>
                </a:solidFill>
              </a:rPr>
              <a:t>Pilih logo berbentuk segi enam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6CBF4D-3306-4535-8D15-BC91B6B3F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691" y="662609"/>
            <a:ext cx="3012617" cy="60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98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921" y="222733"/>
            <a:ext cx="10621617" cy="1049476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3. </a:t>
            </a:r>
            <a:r>
              <a:rPr lang="en-ID" b="1" dirty="0" err="1">
                <a:solidFill>
                  <a:schemeClr val="bg1"/>
                </a:solidFill>
              </a:rPr>
              <a:t>Dalam</a:t>
            </a:r>
            <a:r>
              <a:rPr lang="en-ID" b="1" dirty="0">
                <a:solidFill>
                  <a:schemeClr val="bg1"/>
                </a:solidFill>
              </a:rPr>
              <a:t> panel </a:t>
            </a:r>
            <a:r>
              <a:rPr lang="en-ID" b="1" dirty="0" err="1">
                <a:solidFill>
                  <a:schemeClr val="bg1"/>
                </a:solidFill>
              </a:rPr>
              <a:t>tersebut</a:t>
            </a:r>
            <a:r>
              <a:rPr lang="en-ID" b="1" dirty="0">
                <a:solidFill>
                  <a:schemeClr val="bg1"/>
                </a:solidFill>
              </a:rPr>
              <a:t>, kalian </a:t>
            </a:r>
            <a:r>
              <a:rPr lang="en-ID" b="1" dirty="0" err="1">
                <a:solidFill>
                  <a:schemeClr val="bg1"/>
                </a:solidFill>
              </a:rPr>
              <a:t>bisa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mengatur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sendiri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ukuran</a:t>
            </a:r>
            <a:r>
              <a:rPr lang="en-ID" b="1" dirty="0">
                <a:solidFill>
                  <a:schemeClr val="bg1"/>
                </a:solidFill>
              </a:rPr>
              <a:t> Z score, </a:t>
            </a:r>
            <a:r>
              <a:rPr lang="en-ID" b="1" dirty="0" err="1">
                <a:solidFill>
                  <a:schemeClr val="bg1"/>
                </a:solidFill>
              </a:rPr>
              <a:t>ukuran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indikator</a:t>
            </a:r>
            <a:r>
              <a:rPr lang="en-ID" b="1" dirty="0">
                <a:solidFill>
                  <a:schemeClr val="bg1"/>
                </a:solidFill>
              </a:rPr>
              <a:t> (RSI, CCI, DMI, </a:t>
            </a:r>
            <a:r>
              <a:rPr lang="en-ID" b="1" dirty="0" err="1">
                <a:solidFill>
                  <a:schemeClr val="bg1"/>
                </a:solidFill>
              </a:rPr>
              <a:t>Aroon</a:t>
            </a:r>
            <a:r>
              <a:rPr lang="en-ID" b="1" dirty="0">
                <a:solidFill>
                  <a:schemeClr val="bg1"/>
                </a:solidFill>
              </a:rPr>
              <a:t>, EMA, dan </a:t>
            </a:r>
            <a:r>
              <a:rPr lang="en-ID" b="1" dirty="0" err="1">
                <a:solidFill>
                  <a:schemeClr val="bg1"/>
                </a:solidFill>
              </a:rPr>
              <a:t>SuperTrend</a:t>
            </a:r>
            <a:r>
              <a:rPr lang="en-ID" b="1" dirty="0">
                <a:solidFill>
                  <a:schemeClr val="bg1"/>
                </a:solidFill>
              </a:rPr>
              <a:t>), </a:t>
            </a:r>
            <a:r>
              <a:rPr lang="en-ID" b="1" dirty="0" err="1">
                <a:solidFill>
                  <a:schemeClr val="bg1"/>
                </a:solidFill>
              </a:rPr>
              <a:t>nilai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awal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koefisien</a:t>
            </a:r>
            <a:r>
              <a:rPr lang="en-ID" b="1" dirty="0">
                <a:solidFill>
                  <a:schemeClr val="bg1"/>
                </a:solidFill>
              </a:rPr>
              <a:t>, dan </a:t>
            </a:r>
            <a:r>
              <a:rPr lang="en-ID" b="1" dirty="0" err="1">
                <a:solidFill>
                  <a:schemeClr val="bg1"/>
                </a:solidFill>
              </a:rPr>
              <a:t>langkah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dari</a:t>
            </a:r>
            <a:r>
              <a:rPr lang="en-ID" b="1" dirty="0">
                <a:solidFill>
                  <a:schemeClr val="bg1"/>
                </a:solidFill>
              </a:rPr>
              <a:t> Learning Rate </a:t>
            </a:r>
            <a:r>
              <a:rPr lang="en-ID" b="1" dirty="0" err="1">
                <a:solidFill>
                  <a:schemeClr val="bg1"/>
                </a:solidFill>
              </a:rPr>
              <a:t>sesuai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dengan</a:t>
            </a:r>
            <a:r>
              <a:rPr lang="en-ID" b="1" dirty="0">
                <a:solidFill>
                  <a:schemeClr val="bg1"/>
                </a:solidFill>
              </a:rPr>
              <a:t> input yang kalian </a:t>
            </a:r>
            <a:r>
              <a:rPr lang="en-ID" b="1" dirty="0" err="1">
                <a:solidFill>
                  <a:schemeClr val="bg1"/>
                </a:solidFill>
              </a:rPr>
              <a:t>inginkan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E74FC0-EC59-4D3B-B7BB-E19AFA093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681" y="1271315"/>
            <a:ext cx="2608315" cy="53639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47A6FB-BEEE-4A46-8EF8-E288F521E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005" y="1272208"/>
            <a:ext cx="2607881" cy="5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22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64" y="235985"/>
            <a:ext cx="10621617" cy="77118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4. </a:t>
            </a:r>
            <a:r>
              <a:rPr lang="en-ID" b="1" dirty="0" err="1">
                <a:solidFill>
                  <a:schemeClr val="bg1"/>
                </a:solidFill>
              </a:rPr>
              <a:t>Tekan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tombol</a:t>
            </a:r>
            <a:r>
              <a:rPr lang="en-ID" b="1" dirty="0">
                <a:solidFill>
                  <a:schemeClr val="bg1"/>
                </a:solidFill>
              </a:rPr>
              <a:t> “Ok” dan </a:t>
            </a:r>
            <a:r>
              <a:rPr lang="en-ID" b="1" dirty="0" err="1">
                <a:solidFill>
                  <a:schemeClr val="bg1"/>
                </a:solidFill>
              </a:rPr>
              <a:t>kemudian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aplikasi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akan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membuatkan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indikator</a:t>
            </a:r>
            <a:r>
              <a:rPr lang="en-ID" b="1" dirty="0">
                <a:solidFill>
                  <a:schemeClr val="bg1"/>
                </a:solidFill>
              </a:rPr>
              <a:t> Multiple Logistic Regression </a:t>
            </a:r>
            <a:r>
              <a:rPr lang="en-ID" b="1" dirty="0" err="1">
                <a:solidFill>
                  <a:schemeClr val="bg1"/>
                </a:solidFill>
              </a:rPr>
              <a:t>sesuai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dengan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pengaturan</a:t>
            </a:r>
            <a:r>
              <a:rPr lang="en-ID" b="1" dirty="0">
                <a:solidFill>
                  <a:schemeClr val="bg1"/>
                </a:solidFill>
              </a:rPr>
              <a:t> yang kalian </a:t>
            </a:r>
            <a:r>
              <a:rPr lang="en-ID" b="1" dirty="0" err="1">
                <a:solidFill>
                  <a:schemeClr val="bg1"/>
                </a:solidFill>
              </a:rPr>
              <a:t>masukkan</a:t>
            </a:r>
            <a:r>
              <a:rPr lang="en-ID" b="1" dirty="0">
                <a:solidFill>
                  <a:schemeClr val="bg1"/>
                </a:solidFill>
              </a:rPr>
              <a:t>.</a:t>
            </a:r>
          </a:p>
          <a:p>
            <a:pPr algn="l"/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EE16BF-A290-4485-B7D4-A0547F2F2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795" y="1007165"/>
            <a:ext cx="2748409" cy="565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1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704" y="1176889"/>
            <a:ext cx="11062253" cy="810937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1. </a:t>
            </a:r>
            <a:r>
              <a:rPr lang="en-ID" b="1" dirty="0" err="1">
                <a:solidFill>
                  <a:schemeClr val="bg1"/>
                </a:solidFill>
              </a:rPr>
              <a:t>Sentuh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tulisan</a:t>
            </a:r>
            <a:r>
              <a:rPr lang="en-ID" b="1" dirty="0">
                <a:solidFill>
                  <a:schemeClr val="bg1"/>
                </a:solidFill>
              </a:rPr>
              <a:t> Multiple Logistic Regression yang </a:t>
            </a:r>
            <a:r>
              <a:rPr lang="en-ID" b="1" dirty="0" err="1">
                <a:solidFill>
                  <a:schemeClr val="bg1"/>
                </a:solidFill>
              </a:rPr>
              <a:t>terletak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diatas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aplikasi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atau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diatas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grafik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harga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saham</a:t>
            </a:r>
            <a:endParaRPr lang="en-ID" b="1" dirty="0">
              <a:solidFill>
                <a:schemeClr val="bg1"/>
              </a:solidFill>
            </a:endParaRPr>
          </a:p>
          <a:p>
            <a:pPr algn="l"/>
            <a:endParaRPr lang="en-ID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96A158C-2707-4C8C-9D5A-68D726F8C4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704" y="270211"/>
            <a:ext cx="11224591" cy="630937"/>
          </a:xfrm>
        </p:spPr>
        <p:txBody>
          <a:bodyPr>
            <a:no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Langkah</a:t>
            </a:r>
            <a:r>
              <a:rPr lang="en-US" sz="3600" b="1" dirty="0">
                <a:solidFill>
                  <a:schemeClr val="bg1"/>
                </a:solidFill>
              </a:rPr>
              <a:t> - </a:t>
            </a:r>
            <a:r>
              <a:rPr lang="en-US" sz="3600" b="1" dirty="0" err="1">
                <a:solidFill>
                  <a:schemeClr val="bg1"/>
                </a:solidFill>
              </a:rPr>
              <a:t>langkah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Menggunakan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Fitur</a:t>
            </a:r>
            <a:r>
              <a:rPr lang="en-US" sz="3600" b="1" dirty="0">
                <a:solidFill>
                  <a:schemeClr val="bg1"/>
                </a:solidFill>
              </a:rPr>
              <a:t> Alert (Optional)</a:t>
            </a:r>
            <a:endParaRPr lang="en-ID" sz="36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83849B-080C-4D2C-A020-11C344F8B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441" y="2001894"/>
            <a:ext cx="2913115" cy="474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96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416" y="275741"/>
            <a:ext cx="10621617" cy="463355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2. </a:t>
            </a:r>
            <a:r>
              <a:rPr lang="en-ID" b="1" dirty="0" err="1">
                <a:solidFill>
                  <a:schemeClr val="bg1"/>
                </a:solidFill>
              </a:rPr>
              <a:t>Pilih</a:t>
            </a:r>
            <a:r>
              <a:rPr lang="en-ID" b="1" dirty="0">
                <a:solidFill>
                  <a:schemeClr val="bg1"/>
                </a:solidFill>
              </a:rPr>
              <a:t> icon 3 </a:t>
            </a:r>
            <a:r>
              <a:rPr lang="en-ID" b="1" dirty="0" err="1">
                <a:solidFill>
                  <a:schemeClr val="bg1"/>
                </a:solidFill>
              </a:rPr>
              <a:t>titik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secara</a:t>
            </a:r>
            <a:r>
              <a:rPr lang="en-ID" b="1" dirty="0">
                <a:solidFill>
                  <a:schemeClr val="bg1"/>
                </a:solidFill>
              </a:rPr>
              <a:t> horizontal yang </a:t>
            </a:r>
            <a:r>
              <a:rPr lang="en-ID" b="1" dirty="0" err="1">
                <a:solidFill>
                  <a:schemeClr val="bg1"/>
                </a:solidFill>
              </a:rPr>
              <a:t>terletak</a:t>
            </a:r>
            <a:r>
              <a:rPr lang="en-ID" b="1" dirty="0">
                <a:solidFill>
                  <a:schemeClr val="bg1"/>
                </a:solidFill>
              </a:rPr>
              <a:t> di paling </a:t>
            </a:r>
            <a:r>
              <a:rPr lang="en-ID" b="1" dirty="0" err="1">
                <a:solidFill>
                  <a:schemeClr val="bg1"/>
                </a:solidFill>
              </a:rPr>
              <a:t>kanan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0C96E9-1197-4D84-A1B0-C50DF4C73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39" y="839875"/>
            <a:ext cx="2875722" cy="591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09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172" y="275741"/>
            <a:ext cx="11310732" cy="453129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3. </a:t>
            </a:r>
            <a:r>
              <a:rPr lang="en-ID" b="1" dirty="0" err="1">
                <a:solidFill>
                  <a:schemeClr val="bg1"/>
                </a:solidFill>
              </a:rPr>
              <a:t>Pilih</a:t>
            </a:r>
            <a:r>
              <a:rPr lang="en-ID" b="1" dirty="0">
                <a:solidFill>
                  <a:schemeClr val="bg1"/>
                </a:solidFill>
              </a:rPr>
              <a:t> icon jam yang </a:t>
            </a:r>
            <a:r>
              <a:rPr lang="en-ID" b="1" dirty="0" err="1">
                <a:solidFill>
                  <a:schemeClr val="bg1"/>
                </a:solidFill>
              </a:rPr>
              <a:t>disertai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dengan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tulisan</a:t>
            </a:r>
            <a:r>
              <a:rPr lang="en-ID" b="1" dirty="0">
                <a:solidFill>
                  <a:schemeClr val="bg1"/>
                </a:solidFill>
              </a:rPr>
              <a:t> “Add alert on Multiple Logistic Regression”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163DF1-A829-4A9B-A123-2387FC401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910" y="728870"/>
            <a:ext cx="289017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09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1912" y="196229"/>
            <a:ext cx="11522766" cy="386868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4. </a:t>
            </a:r>
            <a:r>
              <a:rPr lang="en-ID" b="1" dirty="0">
                <a:solidFill>
                  <a:schemeClr val="bg1"/>
                </a:solidFill>
              </a:rPr>
              <a:t>Pada </a:t>
            </a:r>
            <a:r>
              <a:rPr lang="en-ID" b="1" dirty="0" err="1">
                <a:solidFill>
                  <a:schemeClr val="bg1"/>
                </a:solidFill>
              </a:rPr>
              <a:t>bagian</a:t>
            </a:r>
            <a:r>
              <a:rPr lang="en-ID" b="1" dirty="0">
                <a:solidFill>
                  <a:schemeClr val="bg1"/>
                </a:solidFill>
              </a:rPr>
              <a:t> “Condition“, di </a:t>
            </a:r>
            <a:r>
              <a:rPr lang="en-ID" b="1" dirty="0" err="1">
                <a:solidFill>
                  <a:schemeClr val="bg1"/>
                </a:solidFill>
              </a:rPr>
              <a:t>kotak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pertama</a:t>
            </a:r>
            <a:r>
              <a:rPr lang="en-ID" b="1" dirty="0">
                <a:solidFill>
                  <a:schemeClr val="bg1"/>
                </a:solidFill>
              </a:rPr>
              <a:t>, </a:t>
            </a:r>
            <a:r>
              <a:rPr lang="en-ID" b="1" dirty="0" err="1">
                <a:solidFill>
                  <a:schemeClr val="bg1"/>
                </a:solidFill>
              </a:rPr>
              <a:t>pilih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indikator</a:t>
            </a:r>
            <a:r>
              <a:rPr lang="en-ID" b="1" dirty="0">
                <a:solidFill>
                  <a:schemeClr val="bg1"/>
                </a:solidFill>
              </a:rPr>
              <a:t> Multiple Logistic Regression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E2051C-5E0D-4DEF-A661-C18AFFD1C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99" y="614068"/>
            <a:ext cx="2940801" cy="604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52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407" y="222732"/>
            <a:ext cx="10621617" cy="40012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5. </a:t>
            </a:r>
            <a:r>
              <a:rPr lang="nn-NO" b="1" dirty="0">
                <a:solidFill>
                  <a:schemeClr val="bg1"/>
                </a:solidFill>
              </a:rPr>
              <a:t>Di kotak kedua, kalian bisa memilih tipe alert yang kalian inginkan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A2D4D9-1A1E-490D-8189-B5341F806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442" y="707449"/>
            <a:ext cx="2913115" cy="599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90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65" y="235984"/>
            <a:ext cx="10396332" cy="771181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6. </a:t>
            </a:r>
            <a:r>
              <a:rPr lang="en-ID" b="1" dirty="0">
                <a:solidFill>
                  <a:schemeClr val="bg1"/>
                </a:solidFill>
              </a:rPr>
              <a:t>Setelah </a:t>
            </a:r>
            <a:r>
              <a:rPr lang="en-ID" b="1" dirty="0" err="1">
                <a:solidFill>
                  <a:schemeClr val="bg1"/>
                </a:solidFill>
              </a:rPr>
              <a:t>itu</a:t>
            </a:r>
            <a:r>
              <a:rPr lang="en-ID" b="1" dirty="0">
                <a:solidFill>
                  <a:schemeClr val="bg1"/>
                </a:solidFill>
              </a:rPr>
              <a:t>, pada </a:t>
            </a:r>
            <a:r>
              <a:rPr lang="en-ID" b="1" dirty="0" err="1">
                <a:solidFill>
                  <a:schemeClr val="bg1"/>
                </a:solidFill>
              </a:rPr>
              <a:t>bagian</a:t>
            </a:r>
            <a:r>
              <a:rPr lang="en-ID" b="1" dirty="0">
                <a:solidFill>
                  <a:schemeClr val="bg1"/>
                </a:solidFill>
              </a:rPr>
              <a:t> “Expiration“, kalian </a:t>
            </a:r>
            <a:r>
              <a:rPr lang="en-ID" b="1" dirty="0" err="1">
                <a:solidFill>
                  <a:schemeClr val="bg1"/>
                </a:solidFill>
              </a:rPr>
              <a:t>bisa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mengatur</a:t>
            </a:r>
            <a:r>
              <a:rPr lang="en-ID" b="1" dirty="0">
                <a:solidFill>
                  <a:schemeClr val="bg1"/>
                </a:solidFill>
              </a:rPr>
              <a:t> expired date </a:t>
            </a:r>
            <a:r>
              <a:rPr lang="en-ID" b="1" dirty="0" err="1">
                <a:solidFill>
                  <a:schemeClr val="bg1"/>
                </a:solidFill>
              </a:rPr>
              <a:t>untuk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menentukan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kapan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fitur</a:t>
            </a:r>
            <a:r>
              <a:rPr lang="en-ID" b="1" dirty="0">
                <a:solidFill>
                  <a:schemeClr val="bg1"/>
                </a:solidFill>
              </a:rPr>
              <a:t> alert kalian </a:t>
            </a:r>
            <a:r>
              <a:rPr lang="en-ID" b="1" dirty="0" err="1">
                <a:solidFill>
                  <a:schemeClr val="bg1"/>
                </a:solidFill>
              </a:rPr>
              <a:t>akan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berakhir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7DF3E-2C19-4284-80A1-AF04BC282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289" y="1017862"/>
            <a:ext cx="2761421" cy="567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16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" y="169724"/>
            <a:ext cx="10621617" cy="40012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7. </a:t>
            </a:r>
            <a:r>
              <a:rPr lang="en-ID" b="1" dirty="0">
                <a:solidFill>
                  <a:schemeClr val="bg1"/>
                </a:solidFill>
              </a:rPr>
              <a:t>Pada </a:t>
            </a:r>
            <a:r>
              <a:rPr lang="en-ID" b="1" dirty="0" err="1">
                <a:solidFill>
                  <a:schemeClr val="bg1"/>
                </a:solidFill>
              </a:rPr>
              <a:t>bagian</a:t>
            </a:r>
            <a:r>
              <a:rPr lang="en-ID" b="1" dirty="0">
                <a:solidFill>
                  <a:schemeClr val="bg1"/>
                </a:solidFill>
              </a:rPr>
              <a:t> “Alert name“, kalian </a:t>
            </a:r>
            <a:r>
              <a:rPr lang="en-ID" b="1" dirty="0" err="1">
                <a:solidFill>
                  <a:schemeClr val="bg1"/>
                </a:solidFill>
              </a:rPr>
              <a:t>bisa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memberi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nama</a:t>
            </a:r>
            <a:r>
              <a:rPr lang="en-ID" b="1" dirty="0">
                <a:solidFill>
                  <a:schemeClr val="bg1"/>
                </a:solidFill>
              </a:rPr>
              <a:t> </a:t>
            </a:r>
            <a:r>
              <a:rPr lang="en-ID" b="1" dirty="0" err="1">
                <a:solidFill>
                  <a:schemeClr val="bg1"/>
                </a:solidFill>
              </a:rPr>
              <a:t>dari</a:t>
            </a:r>
            <a:r>
              <a:rPr lang="en-ID" b="1" dirty="0">
                <a:solidFill>
                  <a:schemeClr val="bg1"/>
                </a:solidFill>
              </a:rPr>
              <a:t> alert yang kalian </a:t>
            </a:r>
            <a:r>
              <a:rPr lang="en-ID" b="1" dirty="0" err="1">
                <a:solidFill>
                  <a:schemeClr val="bg1"/>
                </a:solidFill>
              </a:rPr>
              <a:t>buat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0B41F5-7013-4678-AA58-60A3372FE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312" y="569844"/>
            <a:ext cx="2979376" cy="612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63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15F4DC9-184E-40AB-B989-E044A3E5B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660" y="169723"/>
            <a:ext cx="10621617" cy="413372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8. </a:t>
            </a:r>
            <a:r>
              <a:rPr lang="en-ID" b="1" dirty="0" err="1">
                <a:solidFill>
                  <a:schemeClr val="bg1"/>
                </a:solidFill>
              </a:rPr>
              <a:t>Sentuh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tombol</a:t>
            </a:r>
            <a:r>
              <a:rPr lang="en-ID" b="1" dirty="0">
                <a:solidFill>
                  <a:schemeClr val="bg1"/>
                </a:solidFill>
              </a:rPr>
              <a:t> “Create” </a:t>
            </a:r>
            <a:r>
              <a:rPr lang="en-ID" b="1" dirty="0" err="1">
                <a:solidFill>
                  <a:schemeClr val="bg1"/>
                </a:solidFill>
              </a:rPr>
              <a:t>untuk</a:t>
            </a:r>
            <a:r>
              <a:rPr lang="en-ID" b="1" dirty="0">
                <a:solidFill>
                  <a:schemeClr val="bg1"/>
                </a:solidFill>
              </a:rPr>
              <a:t> </a:t>
            </a:r>
            <a:r>
              <a:rPr lang="en-ID" b="1" dirty="0" err="1">
                <a:solidFill>
                  <a:schemeClr val="bg1"/>
                </a:solidFill>
              </a:rPr>
              <a:t>membuat</a:t>
            </a:r>
            <a:r>
              <a:rPr lang="en-ID" b="1" dirty="0">
                <a:solidFill>
                  <a:schemeClr val="bg1"/>
                </a:solidFill>
              </a:rPr>
              <a:t> alert yang kalian </a:t>
            </a:r>
            <a:r>
              <a:rPr lang="en-ID" b="1" dirty="0" err="1">
                <a:solidFill>
                  <a:schemeClr val="bg1"/>
                </a:solidFill>
              </a:rPr>
              <a:t>inginkan</a:t>
            </a:r>
            <a:endParaRPr lang="en-ID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97FAEC-C4FF-4ACE-8CFE-1E1F268E4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816" y="670255"/>
            <a:ext cx="2926368" cy="60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76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174</Words>
  <Application>Microsoft Office PowerPoint</Application>
  <PresentationFormat>Widescreen</PresentationFormat>
  <Paragraphs>22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Cara Mengakses Indikator Canggih Dalam Aplikasi Tradingview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Langkah - langkah Pengaturan Indikator Multiple Logistic Regression (Optional)</vt:lpstr>
      <vt:lpstr>PowerPoint Presentation</vt:lpstr>
      <vt:lpstr>PowerPoint Presentation</vt:lpstr>
      <vt:lpstr>PowerPoint Presentation</vt:lpstr>
      <vt:lpstr>Langkah - langkah Menggunakan Fitur Alert (Optional)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 Menggunakan Indikator Canggih Dalam Aplikasi Tradingview</dc:title>
  <dc:creator>Dimas Saifullah Ramadhan</dc:creator>
  <cp:lastModifiedBy>Dimas Saifullah Ramadhan</cp:lastModifiedBy>
  <cp:revision>15</cp:revision>
  <dcterms:created xsi:type="dcterms:W3CDTF">2024-07-03T01:14:18Z</dcterms:created>
  <dcterms:modified xsi:type="dcterms:W3CDTF">2024-07-12T08:59:13Z</dcterms:modified>
</cp:coreProperties>
</file>