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0269-B627-4F3B-9AAB-657A006EE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875E0-E3DE-4EA3-802A-951168E1F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4A77F-86EF-46B0-BD40-754BAB35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12410-FC3C-46F7-90EC-E69C665D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4C0A4-CD17-4D77-A2BC-BD5D1DC3B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52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A731A-DE3C-403E-91F7-D7793C0B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2DE2-F37C-4322-B8F6-11E94AB2E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64942-127C-40E8-9E7C-8FC934BB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4520D-2652-4011-BECB-2FA795C4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9CD80-FB20-492B-BE94-97049CB43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526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09D4-92CA-4E69-BF60-B1CB05783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B67DB-222A-4786-B664-566B2D93D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67DEF-DA4D-47A6-A52A-5499D01E9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BCEB1-8943-4E38-A34A-D80CB7E4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C9F81-AD01-48BE-AAA8-8027827E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368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B194-2668-4044-A1A0-2F2A3229D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4AE0-B96A-412F-A891-39F79567A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3379B-1DDD-43BB-94A0-093CE6C47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B33ED-29CB-401B-91CF-9E6B1CA2D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6DFDC-6BB4-484F-A96C-528F47FEE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136D7-2568-4139-8046-95CFD02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338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0864-9A76-42AA-818F-7C6F2FC1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7F098-0FD8-4D83-9EB5-55E32A192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C4928-CAFC-40EF-B696-05E492490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61067-6481-463B-AE9B-A427EC791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D31C7-1808-4FBE-8A20-26655F046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FB24BA-1553-4B89-9B3F-5CF56B3AB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358520-20FE-48CB-9D89-26BF25ED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831A58-5FDE-41A6-A125-CEC3B01DE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830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ADCF-A207-46E3-8041-13B80ABB2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A9D66-5F99-4486-897E-56702A83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F37BBE-76EA-41C0-AD2A-7002A8F2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17A45-A364-4113-9CD5-03AF44F97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732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AD30E7-7B1A-4F8A-B184-B936A39D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1F128D-2443-49E0-9747-BD1E7F1D4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C5B45-956C-4A7E-BE26-470E50476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584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A0B3A-9B23-4295-9304-1D38CCF3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68CD1-0A25-4B21-85C7-0F412793E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47859-252D-4107-8155-E7AA67BA6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5FEFC-362B-460C-A277-22C9C041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FE47C-8874-416F-A822-6AB8E46D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AFD5C-62C5-41D8-962A-C3A209F5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224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A6562-452D-46A0-A851-8F85438E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13CFD-A6CE-41D1-A217-9D47334911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93417-51ED-476D-8BE2-2AC8EFE40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A3065-03CC-4754-9739-D694C538A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C7E65-65A8-4B05-B686-2E8EC32CE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AB4F2-8966-402A-A37C-E95F5C77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878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7643-B994-40BB-BE23-8E619AF2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8A95B-B672-469E-8C1E-A357AAB28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250E6-36B1-4FC1-8844-58681D4C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07755-C725-441F-A77B-467B04CA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8BF5C-6D72-400A-943A-565FB3EA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779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2F116E-3478-474F-9F6E-57D63E51D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AB3C-BFEE-4D3A-9AC3-83E02865D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9E6E1-F90C-49D2-AA56-BDBC681AA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F0F9C-096E-42B2-AD14-80AFED71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854FC-7251-4B31-8E45-9265F1198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504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29F91-6A1F-4060-93A3-54EAAD818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EFA7B-82AB-403A-BB83-BAB854570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173BB-DB88-47A0-89C0-E1D4C5CDD7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85CC2-B5BA-4BD0-8B4C-A5280D85892B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68410-85FA-40CB-AA2A-23A6D9C5F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EF5A9-AC09-4D55-BD1F-107C982A4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0A74B-6EFB-4E3F-B622-FCCCBC1E87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627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DE75997-DE46-4E66-9C13-FE05A7B68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03" y="179179"/>
            <a:ext cx="11224591" cy="128015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Cara </a:t>
            </a:r>
            <a:r>
              <a:rPr lang="en-US" sz="4400" b="1" dirty="0" err="1">
                <a:solidFill>
                  <a:schemeClr val="bg1"/>
                </a:solidFill>
              </a:rPr>
              <a:t>Memakai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Indikator</a:t>
            </a:r>
            <a:r>
              <a:rPr lang="en-US" sz="4400" b="1" dirty="0">
                <a:solidFill>
                  <a:schemeClr val="bg1"/>
                </a:solidFill>
              </a:rPr>
              <a:t> K-NN Based Strategy </a:t>
            </a:r>
            <a:r>
              <a:rPr lang="en-US" sz="4400" b="1" dirty="0" err="1">
                <a:solidFill>
                  <a:schemeClr val="bg1"/>
                </a:solidFill>
              </a:rPr>
              <a:t>Dalam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Aplikasi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Tradingview</a:t>
            </a:r>
            <a:endParaRPr lang="en-ID" sz="4400" b="1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18FA0E3-C011-47D0-88BE-FFADED51B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751" y="2478999"/>
            <a:ext cx="5687325" cy="3049365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1. </a:t>
            </a:r>
            <a:r>
              <a:rPr lang="en-US" sz="4000" b="1" dirty="0" err="1">
                <a:solidFill>
                  <a:schemeClr val="bg1"/>
                </a:solidFill>
              </a:rPr>
              <a:t>Bagi</a:t>
            </a:r>
            <a:r>
              <a:rPr lang="en-US" sz="4000" b="1" dirty="0">
                <a:solidFill>
                  <a:schemeClr val="bg1"/>
                </a:solidFill>
              </a:rPr>
              <a:t> yang </a:t>
            </a:r>
            <a:r>
              <a:rPr lang="en-US" sz="4000" b="1" dirty="0" err="1">
                <a:solidFill>
                  <a:schemeClr val="bg1"/>
                </a:solidFill>
              </a:rPr>
              <a:t>belum</a:t>
            </a:r>
            <a:r>
              <a:rPr lang="en-US" sz="4000" b="1" dirty="0">
                <a:solidFill>
                  <a:schemeClr val="bg1"/>
                </a:solidFill>
              </a:rPr>
              <a:t> punya </a:t>
            </a:r>
            <a:r>
              <a:rPr lang="en-US" sz="4000" b="1" dirty="0" err="1">
                <a:solidFill>
                  <a:schemeClr val="bg1"/>
                </a:solidFill>
              </a:rPr>
              <a:t>aplikasi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TradingView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silahkan</a:t>
            </a:r>
            <a:r>
              <a:rPr lang="en-US" sz="4000" b="1" dirty="0">
                <a:solidFill>
                  <a:schemeClr val="bg1"/>
                </a:solidFill>
              </a:rPr>
              <a:t> download </a:t>
            </a:r>
            <a:r>
              <a:rPr lang="en-US" sz="4000" b="1" dirty="0" err="1">
                <a:solidFill>
                  <a:schemeClr val="bg1"/>
                </a:solidFill>
              </a:rPr>
              <a:t>aplikasinya</a:t>
            </a:r>
            <a:r>
              <a:rPr lang="en-US" sz="4000" b="1" dirty="0">
                <a:solidFill>
                  <a:schemeClr val="bg1"/>
                </a:solidFill>
              </a:rPr>
              <a:t> di Play store </a:t>
            </a:r>
            <a:r>
              <a:rPr lang="en-US" sz="4000" b="1" dirty="0" err="1">
                <a:solidFill>
                  <a:schemeClr val="bg1"/>
                </a:solidFill>
              </a:rPr>
              <a:t>atau</a:t>
            </a:r>
            <a:r>
              <a:rPr lang="en-US" sz="4000" b="1" dirty="0">
                <a:solidFill>
                  <a:schemeClr val="bg1"/>
                </a:solidFill>
              </a:rPr>
              <a:t> di App Store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ADA4B6-81B8-43FC-8C15-53B2B5A2A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4" b="22850"/>
          <a:stretch/>
        </p:blipFill>
        <p:spPr>
          <a:xfrm>
            <a:off x="7061931" y="1459331"/>
            <a:ext cx="3320026" cy="521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93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8D2F78A2-2B54-435E-8414-7DF6C153A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467" y="2240432"/>
            <a:ext cx="4941533" cy="2377136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2. Setelah </a:t>
            </a:r>
            <a:r>
              <a:rPr lang="en-US" sz="4000" b="1" dirty="0" err="1">
                <a:solidFill>
                  <a:schemeClr val="bg1"/>
                </a:solidFill>
              </a:rPr>
              <a:t>aplikasi</a:t>
            </a:r>
            <a:r>
              <a:rPr lang="en-US" sz="4000" b="1" dirty="0">
                <a:solidFill>
                  <a:schemeClr val="bg1"/>
                </a:solidFill>
              </a:rPr>
              <a:t> di download. </a:t>
            </a:r>
            <a:r>
              <a:rPr lang="en-US" sz="4000" b="1" dirty="0" err="1">
                <a:solidFill>
                  <a:schemeClr val="bg1"/>
                </a:solidFill>
              </a:rPr>
              <a:t>Kemudian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ID" sz="4000" b="1" dirty="0" err="1">
                <a:solidFill>
                  <a:schemeClr val="bg1"/>
                </a:solidFill>
              </a:rPr>
              <a:t>masuk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kedalam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aplikasi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TradingView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7216B4-19A1-436D-AD2E-8B895F3288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5"/>
          <a:stretch/>
        </p:blipFill>
        <p:spPr>
          <a:xfrm>
            <a:off x="6667100" y="226727"/>
            <a:ext cx="3377231" cy="637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25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6B00A24-0AFF-4C60-BF5B-E000EAD0384D}"/>
              </a:ext>
            </a:extLst>
          </p:cNvPr>
          <p:cNvSpPr txBox="1">
            <a:spLocks/>
          </p:cNvSpPr>
          <p:nvPr/>
        </p:nvSpPr>
        <p:spPr>
          <a:xfrm>
            <a:off x="899617" y="2537890"/>
            <a:ext cx="5196383" cy="1782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3. </a:t>
            </a:r>
            <a:r>
              <a:rPr lang="en-ID" sz="4000" b="1" dirty="0" err="1">
                <a:solidFill>
                  <a:schemeClr val="bg1"/>
                </a:solidFill>
              </a:rPr>
              <a:t>Pilih</a:t>
            </a:r>
            <a:r>
              <a:rPr lang="en-ID" sz="4000" b="1" dirty="0">
                <a:solidFill>
                  <a:schemeClr val="bg1"/>
                </a:solidFill>
              </a:rPr>
              <a:t> menu “Chart” pada task bar di </a:t>
            </a:r>
            <a:r>
              <a:rPr lang="en-ID" sz="4000" b="1" dirty="0" err="1">
                <a:solidFill>
                  <a:schemeClr val="bg1"/>
                </a:solidFill>
              </a:rPr>
              <a:t>bagian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bawah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aplikasi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FA9275-23C9-4797-94EB-20D98174D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67" y="262964"/>
            <a:ext cx="3202428" cy="633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6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3DB49104-3275-479B-B4CA-726EBFF91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495" y="2492323"/>
            <a:ext cx="5297505" cy="1873352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4. </a:t>
            </a:r>
            <a:r>
              <a:rPr lang="sv-SE" sz="4000" b="1" dirty="0">
                <a:solidFill>
                  <a:schemeClr val="bg1"/>
                </a:solidFill>
              </a:rPr>
              <a:t>Pilih tanda plus “+” di kanan bawah aplikasi diatas taskbar “Ideas”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7467C-880B-4286-971D-1EFFF5316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9" y="274586"/>
            <a:ext cx="3067776" cy="630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3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C4DA367-D9E4-43DE-B7EA-1351E4F0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893" y="3052091"/>
            <a:ext cx="4383107" cy="691666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5. </a:t>
            </a:r>
            <a:r>
              <a:rPr lang="en-ID" sz="4000" b="1" dirty="0" err="1">
                <a:solidFill>
                  <a:schemeClr val="bg1"/>
                </a:solidFill>
              </a:rPr>
              <a:t>Pilih</a:t>
            </a:r>
            <a:r>
              <a:rPr lang="en-ID" sz="4000" b="1" dirty="0">
                <a:solidFill>
                  <a:schemeClr val="bg1"/>
                </a:solidFill>
              </a:rPr>
              <a:t> “Indicators”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A3A07-9134-47D0-BD12-C4008E69C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66" y="220126"/>
            <a:ext cx="3120741" cy="641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0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389714" y="2231252"/>
            <a:ext cx="5706286" cy="239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6. </a:t>
            </a:r>
            <a:r>
              <a:rPr lang="en-US" sz="4000" b="1" dirty="0" err="1">
                <a:solidFill>
                  <a:schemeClr val="bg1"/>
                </a:solidFill>
              </a:rPr>
              <a:t>Sentuh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tulisan</a:t>
            </a:r>
            <a:r>
              <a:rPr lang="en-US" sz="4000" b="1" dirty="0">
                <a:solidFill>
                  <a:schemeClr val="bg1"/>
                </a:solidFill>
              </a:rPr>
              <a:t> “Search” field, </a:t>
            </a:r>
            <a:r>
              <a:rPr lang="en-US" sz="4000" b="1" dirty="0" err="1">
                <a:solidFill>
                  <a:schemeClr val="bg1"/>
                </a:solidFill>
              </a:rPr>
              <a:t>ketik</a:t>
            </a:r>
            <a:r>
              <a:rPr lang="en-US" sz="4000" b="1" dirty="0">
                <a:solidFill>
                  <a:schemeClr val="bg1"/>
                </a:solidFill>
              </a:rPr>
              <a:t> Machine Learning : K-NN based Strategy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702BF8-27A4-40B4-9123-A5AF85304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50" y="175534"/>
            <a:ext cx="3164106" cy="650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9B4411DB-170E-4BB9-A74F-4E37361F6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846" y="348528"/>
            <a:ext cx="11840308" cy="537737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</a:rPr>
              <a:t>7. </a:t>
            </a:r>
            <a:r>
              <a:rPr lang="en-US" sz="3200" b="1" dirty="0" err="1">
                <a:solidFill>
                  <a:schemeClr val="bg1"/>
                </a:solidFill>
              </a:rPr>
              <a:t>Pilih</a:t>
            </a:r>
            <a:r>
              <a:rPr lang="en-US" sz="3200" b="1" dirty="0">
                <a:solidFill>
                  <a:schemeClr val="bg1"/>
                </a:solidFill>
              </a:rPr>
              <a:t> dan </a:t>
            </a:r>
            <a:r>
              <a:rPr lang="en-US" sz="3200" b="1" dirty="0" err="1">
                <a:solidFill>
                  <a:schemeClr val="bg1"/>
                </a:solidFill>
              </a:rPr>
              <a:t>sentuh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tulisan</a:t>
            </a:r>
            <a:r>
              <a:rPr lang="en-US" sz="3200" b="1" dirty="0">
                <a:solidFill>
                  <a:schemeClr val="bg1"/>
                </a:solidFill>
              </a:rPr>
              <a:t> ”Machine Learning : </a:t>
            </a:r>
            <a:r>
              <a:rPr lang="en-US" sz="3200" b="1" dirty="0" err="1">
                <a:solidFill>
                  <a:schemeClr val="bg1"/>
                </a:solidFill>
              </a:rPr>
              <a:t>kNN</a:t>
            </a:r>
            <a:r>
              <a:rPr lang="en-US" sz="3200" b="1" dirty="0">
                <a:solidFill>
                  <a:schemeClr val="bg1"/>
                </a:solidFill>
              </a:rPr>
              <a:t>-based Strategy”</a:t>
            </a:r>
          </a:p>
          <a:p>
            <a:pPr algn="l"/>
            <a:endParaRPr lang="en-ID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89233-72F0-44F4-806D-11E2A8132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" y="1157256"/>
            <a:ext cx="11840308" cy="546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4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1020519" y="2518878"/>
            <a:ext cx="5706286" cy="1820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1. </a:t>
            </a:r>
            <a:r>
              <a:rPr lang="en-ID" sz="4000" b="1" dirty="0" err="1">
                <a:solidFill>
                  <a:schemeClr val="bg1"/>
                </a:solidFill>
              </a:rPr>
              <a:t>Akses</a:t>
            </a:r>
            <a:r>
              <a:rPr lang="en-ID" sz="4000" b="1" dirty="0">
                <a:solidFill>
                  <a:schemeClr val="bg1"/>
                </a:solidFill>
              </a:rPr>
              <a:t> panel </a:t>
            </a:r>
            <a:r>
              <a:rPr lang="en-ID" sz="4000" b="1" dirty="0" err="1">
                <a:solidFill>
                  <a:schemeClr val="bg1"/>
                </a:solidFill>
              </a:rPr>
              <a:t>dari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indikator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ini</a:t>
            </a:r>
            <a:r>
              <a:rPr lang="en-ID" sz="4000" b="1" dirty="0">
                <a:solidFill>
                  <a:schemeClr val="bg1"/>
                </a:solidFill>
              </a:rPr>
              <a:t> di </a:t>
            </a:r>
            <a:r>
              <a:rPr lang="en-ID" sz="4000" b="1" dirty="0" err="1">
                <a:solidFill>
                  <a:schemeClr val="bg1"/>
                </a:solidFill>
              </a:rPr>
              <a:t>bagian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kiri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atas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aplikasi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TradingView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95B08-FD43-414B-AC84-638BBE35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74" y="1492034"/>
            <a:ext cx="3221502" cy="522866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4DF6F9C-1911-4A7D-9E51-46A972D85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04" y="137297"/>
            <a:ext cx="11224591" cy="1266899"/>
          </a:xfrm>
        </p:spPr>
        <p:txBody>
          <a:bodyPr>
            <a:noAutofit/>
          </a:bodyPr>
          <a:lstStyle/>
          <a:p>
            <a:r>
              <a:rPr lang="en-US" sz="4200" b="1" dirty="0" err="1">
                <a:solidFill>
                  <a:schemeClr val="bg1"/>
                </a:solidFill>
              </a:rPr>
              <a:t>Langkah</a:t>
            </a:r>
            <a:r>
              <a:rPr lang="en-US" sz="4200" b="1" dirty="0">
                <a:solidFill>
                  <a:schemeClr val="bg1"/>
                </a:solidFill>
              </a:rPr>
              <a:t> - </a:t>
            </a:r>
            <a:r>
              <a:rPr lang="en-US" sz="4200" b="1" dirty="0" err="1">
                <a:solidFill>
                  <a:schemeClr val="bg1"/>
                </a:solidFill>
              </a:rPr>
              <a:t>langkah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Pengaturan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Indikator</a:t>
            </a:r>
            <a:r>
              <a:rPr lang="en-US" sz="4200" b="1" dirty="0">
                <a:solidFill>
                  <a:schemeClr val="bg1"/>
                </a:solidFill>
              </a:rPr>
              <a:t> K-NN based Strategy (Optional)</a:t>
            </a:r>
            <a:endParaRPr lang="en-ID" sz="4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0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1224396" y="2830125"/>
            <a:ext cx="4871604" cy="1197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2.</a:t>
            </a:r>
            <a:r>
              <a:rPr lang="sv-SE" sz="4000" b="1" dirty="0">
                <a:solidFill>
                  <a:schemeClr val="bg1"/>
                </a:solidFill>
              </a:rPr>
              <a:t>Pilih logo berbentuk segi enam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40D2B-5810-49C2-9AF9-A42F0989D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350" y="138917"/>
            <a:ext cx="3199719" cy="65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00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1032138" y="1451491"/>
            <a:ext cx="5640638" cy="4203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solidFill>
                  <a:schemeClr val="bg1"/>
                </a:solidFill>
              </a:rPr>
              <a:t>3.</a:t>
            </a:r>
            <a:r>
              <a:rPr lang="sv-SE" sz="3600" b="1" dirty="0">
                <a:solidFill>
                  <a:schemeClr val="bg1"/>
                </a:solidFill>
              </a:rPr>
              <a:t> Dalam panel tersebut, kalian bisa mengatur sendiri ukuran start date, stop date, indicator, short period, long period, jumlah neighbor(K), bar threshold dan timeframe sesuai dengan input yang kalian inginkan.</a:t>
            </a:r>
            <a:endParaRPr lang="en-ID" sz="36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1EF549-9748-4050-8BC1-706A5A88A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012" y="104066"/>
            <a:ext cx="3233614" cy="664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88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905529" y="1433776"/>
            <a:ext cx="5818828" cy="3377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4.</a:t>
            </a:r>
            <a:r>
              <a:rPr lang="sv-SE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Tekan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tombol</a:t>
            </a:r>
            <a:r>
              <a:rPr lang="en-ID" sz="4000" b="1" dirty="0">
                <a:solidFill>
                  <a:schemeClr val="bg1"/>
                </a:solidFill>
              </a:rPr>
              <a:t> “Ok” dan </a:t>
            </a:r>
            <a:r>
              <a:rPr lang="en-ID" sz="4000" b="1" dirty="0" err="1">
                <a:solidFill>
                  <a:schemeClr val="bg1"/>
                </a:solidFill>
              </a:rPr>
              <a:t>kemudian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aplikasi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akan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membuatkan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indikator</a:t>
            </a:r>
            <a:r>
              <a:rPr lang="en-ID" sz="4000" b="1" dirty="0">
                <a:solidFill>
                  <a:schemeClr val="bg1"/>
                </a:solidFill>
              </a:rPr>
              <a:t> K-NN based Strategy </a:t>
            </a:r>
            <a:r>
              <a:rPr lang="en-ID" sz="4000" b="1" dirty="0" err="1">
                <a:solidFill>
                  <a:schemeClr val="bg1"/>
                </a:solidFill>
              </a:rPr>
              <a:t>sesuai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dengan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pengaturan</a:t>
            </a:r>
            <a:r>
              <a:rPr lang="en-ID" sz="4000" b="1" dirty="0">
                <a:solidFill>
                  <a:schemeClr val="bg1"/>
                </a:solidFill>
              </a:rPr>
              <a:t> yang kalian </a:t>
            </a:r>
            <a:r>
              <a:rPr lang="en-ID" sz="4000" b="1" dirty="0" err="1">
                <a:solidFill>
                  <a:schemeClr val="bg1"/>
                </a:solidFill>
              </a:rPr>
              <a:t>masukkan</a:t>
            </a:r>
            <a:r>
              <a:rPr lang="en-ID" sz="4000" b="1" dirty="0">
                <a:solidFill>
                  <a:schemeClr val="bg1"/>
                </a:solidFill>
              </a:rPr>
              <a:t>.</a:t>
            </a:r>
          </a:p>
          <a:p>
            <a:pPr algn="l"/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FC2F3B-2106-4A20-BE3C-B925FD9B4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09" y="147462"/>
            <a:ext cx="3191410" cy="656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8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5EA6BC8-CE71-4C99-ADCD-A39998141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218" y="137297"/>
            <a:ext cx="11704320" cy="1354737"/>
          </a:xfrm>
        </p:spPr>
        <p:txBody>
          <a:bodyPr>
            <a:no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Langkah</a:t>
            </a:r>
            <a:r>
              <a:rPr lang="en-US" sz="4400" b="1" dirty="0">
                <a:solidFill>
                  <a:schemeClr val="bg1"/>
                </a:solidFill>
              </a:rPr>
              <a:t> - </a:t>
            </a:r>
            <a:r>
              <a:rPr lang="en-US" sz="4400" b="1" dirty="0" err="1">
                <a:solidFill>
                  <a:schemeClr val="bg1"/>
                </a:solidFill>
              </a:rPr>
              <a:t>langkah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Menggunakan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Fitur</a:t>
            </a:r>
            <a:r>
              <a:rPr lang="en-US" sz="4400" b="1" dirty="0">
                <a:solidFill>
                  <a:schemeClr val="bg1"/>
                </a:solidFill>
              </a:rPr>
              <a:t> Alert (Optional)</a:t>
            </a:r>
            <a:endParaRPr lang="en-ID" sz="4400" b="1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7599F4E-B81A-480C-9ADE-29BC1F4A3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237" y="2697421"/>
            <a:ext cx="5776419" cy="2817894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1. </a:t>
            </a:r>
            <a:r>
              <a:rPr lang="en-ID" sz="4000" b="1" dirty="0" err="1">
                <a:solidFill>
                  <a:schemeClr val="bg1"/>
                </a:solidFill>
              </a:rPr>
              <a:t>Sentuh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tulisan</a:t>
            </a:r>
            <a:r>
              <a:rPr lang="en-ID" sz="4000" b="1" dirty="0">
                <a:solidFill>
                  <a:schemeClr val="bg1"/>
                </a:solidFill>
              </a:rPr>
              <a:t> ML-</a:t>
            </a:r>
            <a:r>
              <a:rPr lang="en-ID" sz="4000" b="1" dirty="0" err="1">
                <a:solidFill>
                  <a:schemeClr val="bg1"/>
                </a:solidFill>
              </a:rPr>
              <a:t>kNN</a:t>
            </a:r>
            <a:r>
              <a:rPr lang="en-ID" sz="4000" b="1" dirty="0">
                <a:solidFill>
                  <a:schemeClr val="bg1"/>
                </a:solidFill>
              </a:rPr>
              <a:t> yang </a:t>
            </a:r>
            <a:r>
              <a:rPr lang="en-ID" sz="4000" b="1" dirty="0" err="1">
                <a:solidFill>
                  <a:schemeClr val="bg1"/>
                </a:solidFill>
              </a:rPr>
              <a:t>terletak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diatas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aplikasi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atau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diatas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grafik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harga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saham</a:t>
            </a:r>
            <a:r>
              <a:rPr lang="en-ID" sz="4000" b="1" dirty="0">
                <a:solidFill>
                  <a:schemeClr val="bg1"/>
                </a:solidFill>
              </a:rPr>
              <a:t>,</a:t>
            </a:r>
          </a:p>
          <a:p>
            <a:pPr algn="l"/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9758EE-6EB0-4C73-BDEB-80E162F96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93" y="1492033"/>
            <a:ext cx="3221502" cy="522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19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778920" y="2551028"/>
            <a:ext cx="6268994" cy="1781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2.</a:t>
            </a:r>
            <a:r>
              <a:rPr lang="sv-SE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Pilih</a:t>
            </a:r>
            <a:r>
              <a:rPr lang="en-ID" sz="4000" b="1" dirty="0">
                <a:solidFill>
                  <a:schemeClr val="bg1"/>
                </a:solidFill>
              </a:rPr>
              <a:t> icon 3 </a:t>
            </a:r>
            <a:r>
              <a:rPr lang="en-ID" sz="4000" b="1" dirty="0" err="1">
                <a:solidFill>
                  <a:schemeClr val="bg1"/>
                </a:solidFill>
              </a:rPr>
              <a:t>titik</a:t>
            </a:r>
            <a:r>
              <a:rPr lang="en-ID" sz="4000" b="1" dirty="0">
                <a:solidFill>
                  <a:schemeClr val="bg1"/>
                </a:solidFill>
              </a:rPr>
              <a:t> </a:t>
            </a:r>
            <a:r>
              <a:rPr lang="en-ID" sz="4000" b="1" dirty="0" err="1">
                <a:solidFill>
                  <a:schemeClr val="bg1"/>
                </a:solidFill>
              </a:rPr>
              <a:t>secara</a:t>
            </a:r>
            <a:r>
              <a:rPr lang="en-ID" sz="4000" b="1" dirty="0">
                <a:solidFill>
                  <a:schemeClr val="bg1"/>
                </a:solidFill>
              </a:rPr>
              <a:t> horizontal yang </a:t>
            </a:r>
            <a:r>
              <a:rPr lang="en-ID" sz="4000" b="1" dirty="0" err="1">
                <a:solidFill>
                  <a:schemeClr val="bg1"/>
                </a:solidFill>
              </a:rPr>
              <a:t>terletak</a:t>
            </a:r>
            <a:r>
              <a:rPr lang="en-ID" sz="4000" b="1" dirty="0">
                <a:solidFill>
                  <a:schemeClr val="bg1"/>
                </a:solidFill>
              </a:rPr>
              <a:t> di paling </a:t>
            </a:r>
            <a:r>
              <a:rPr lang="en-ID" sz="4000" b="1" dirty="0" err="1">
                <a:solidFill>
                  <a:schemeClr val="bg1"/>
                </a:solidFill>
              </a:rPr>
              <a:t>kanan</a:t>
            </a:r>
            <a:r>
              <a:rPr lang="sv-SE" sz="4000" b="1" dirty="0">
                <a:solidFill>
                  <a:schemeClr val="bg1"/>
                </a:solidFill>
              </a:rPr>
              <a:t>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354575-7FB1-4FD2-8EB7-225714901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64" y="117004"/>
            <a:ext cx="3233614" cy="664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8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778920" y="2531055"/>
            <a:ext cx="5317080" cy="1795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3.</a:t>
            </a:r>
            <a:r>
              <a:rPr lang="sv-SE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Pilih</a:t>
            </a:r>
            <a:r>
              <a:rPr lang="en-ID" sz="4000" b="1" dirty="0">
                <a:solidFill>
                  <a:schemeClr val="bg1"/>
                </a:solidFill>
              </a:rPr>
              <a:t> icon jam yang </a:t>
            </a:r>
            <a:r>
              <a:rPr lang="en-ID" sz="4000" b="1" dirty="0" err="1">
                <a:solidFill>
                  <a:schemeClr val="bg1"/>
                </a:solidFill>
              </a:rPr>
              <a:t>disertai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dengan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tulisan</a:t>
            </a:r>
            <a:r>
              <a:rPr lang="en-ID" sz="4000" b="1" dirty="0">
                <a:solidFill>
                  <a:schemeClr val="bg1"/>
                </a:solidFill>
              </a:rPr>
              <a:t> “Add alert on ML-</a:t>
            </a:r>
            <a:r>
              <a:rPr lang="en-ID" sz="4000" b="1" dirty="0" err="1">
                <a:solidFill>
                  <a:schemeClr val="bg1"/>
                </a:solidFill>
              </a:rPr>
              <a:t>kNN</a:t>
            </a:r>
            <a:r>
              <a:rPr lang="en-ID" sz="4000" b="1" dirty="0">
                <a:solidFill>
                  <a:schemeClr val="bg1"/>
                </a:solidFill>
              </a:rPr>
              <a:t>”</a:t>
            </a:r>
            <a:r>
              <a:rPr lang="sv-SE" sz="4000" b="1" dirty="0">
                <a:solidFill>
                  <a:schemeClr val="bg1"/>
                </a:solidFill>
              </a:rPr>
              <a:t>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EF03B-65DF-4FC5-AA54-37976F69B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27" y="118530"/>
            <a:ext cx="3219546" cy="662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77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694513" y="2542167"/>
            <a:ext cx="6043911" cy="177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4.</a:t>
            </a:r>
            <a:r>
              <a:rPr lang="sv-SE" sz="4000" b="1" dirty="0">
                <a:solidFill>
                  <a:schemeClr val="bg1"/>
                </a:solidFill>
              </a:rPr>
              <a:t> </a:t>
            </a:r>
            <a:r>
              <a:rPr lang="en-ID" sz="4000" b="1" dirty="0">
                <a:solidFill>
                  <a:schemeClr val="bg1"/>
                </a:solidFill>
              </a:rPr>
              <a:t>Pada </a:t>
            </a:r>
            <a:r>
              <a:rPr lang="en-ID" sz="4000" b="1" dirty="0" err="1">
                <a:solidFill>
                  <a:schemeClr val="bg1"/>
                </a:solidFill>
              </a:rPr>
              <a:t>bagian</a:t>
            </a:r>
            <a:r>
              <a:rPr lang="en-ID" sz="4000" b="1" dirty="0">
                <a:solidFill>
                  <a:schemeClr val="bg1"/>
                </a:solidFill>
              </a:rPr>
              <a:t> “Condition“, di </a:t>
            </a:r>
            <a:r>
              <a:rPr lang="en-ID" sz="4000" b="1" dirty="0" err="1">
                <a:solidFill>
                  <a:schemeClr val="bg1"/>
                </a:solidFill>
              </a:rPr>
              <a:t>kotak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pertama</a:t>
            </a:r>
            <a:r>
              <a:rPr lang="en-ID" sz="4000" b="1" dirty="0">
                <a:solidFill>
                  <a:schemeClr val="bg1"/>
                </a:solidFill>
              </a:rPr>
              <a:t>, </a:t>
            </a:r>
            <a:r>
              <a:rPr lang="en-ID" sz="4000" b="1" dirty="0" err="1">
                <a:solidFill>
                  <a:schemeClr val="bg1"/>
                </a:solidFill>
              </a:rPr>
              <a:t>pilih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indikator</a:t>
            </a:r>
            <a:r>
              <a:rPr lang="en-ID" sz="4000" b="1" dirty="0">
                <a:solidFill>
                  <a:schemeClr val="bg1"/>
                </a:solidFill>
              </a:rPr>
              <a:t> ML-</a:t>
            </a:r>
            <a:r>
              <a:rPr lang="en-ID" sz="4000" b="1" dirty="0" err="1">
                <a:solidFill>
                  <a:schemeClr val="bg1"/>
                </a:solidFill>
              </a:rPr>
              <a:t>kNN</a:t>
            </a:r>
            <a:r>
              <a:rPr lang="en-ID" sz="4000" b="1" dirty="0">
                <a:solidFill>
                  <a:schemeClr val="bg1"/>
                </a:solidFill>
              </a:rPr>
              <a:t>,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96F57-7118-4CBE-87A9-204A16EDE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195" y="112539"/>
            <a:ext cx="3225372" cy="66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8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694513" y="2542170"/>
            <a:ext cx="5401487" cy="177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5.</a:t>
            </a:r>
            <a:r>
              <a:rPr lang="sv-SE" sz="4000" b="1" dirty="0">
                <a:solidFill>
                  <a:schemeClr val="bg1"/>
                </a:solidFill>
              </a:rPr>
              <a:t> </a:t>
            </a:r>
            <a:r>
              <a:rPr lang="nn-NO" sz="4000" b="1" dirty="0">
                <a:solidFill>
                  <a:schemeClr val="bg1"/>
                </a:solidFill>
              </a:rPr>
              <a:t>Di kotak kedua, kalian bisa memilih tipe alert yang kalian inginkan</a:t>
            </a:r>
            <a:r>
              <a:rPr lang="en-ID" sz="4000" b="1" dirty="0">
                <a:solidFill>
                  <a:schemeClr val="bg1"/>
                </a:solidFill>
              </a:rPr>
              <a:t>,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804D2E-62A9-440D-8E74-81E05B487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388" y="89600"/>
            <a:ext cx="3247682" cy="667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44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689824" y="2311352"/>
            <a:ext cx="5406176" cy="22352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6.</a:t>
            </a:r>
            <a:r>
              <a:rPr lang="sv-SE" sz="4000" b="1" dirty="0">
                <a:solidFill>
                  <a:schemeClr val="bg1"/>
                </a:solidFill>
              </a:rPr>
              <a:t> Pada bagian “Trigger“, kalian bisa mengatur seberapa sering alert ini akan aktif,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DAFB46-4392-4233-89EF-6257E76B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51" y="161924"/>
            <a:ext cx="3177343" cy="653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63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883532" y="1689183"/>
            <a:ext cx="5212468" cy="3479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7.</a:t>
            </a:r>
            <a:r>
              <a:rPr lang="sv-SE" sz="4000" b="1" dirty="0">
                <a:solidFill>
                  <a:schemeClr val="bg1"/>
                </a:solidFill>
              </a:rPr>
              <a:t> Pada bagian “Expiration“, kalian bisa mengatur expired date untuk menentukan kapan fitur alert kalian akan berakhir,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0F147-F9A2-4AB7-BA24-859DC2C10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09" y="147461"/>
            <a:ext cx="3191410" cy="656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04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883532" y="2261910"/>
            <a:ext cx="5212468" cy="233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8.</a:t>
            </a:r>
            <a:r>
              <a:rPr lang="sv-SE" sz="4000" b="1" dirty="0">
                <a:solidFill>
                  <a:schemeClr val="bg1"/>
                </a:solidFill>
              </a:rPr>
              <a:t> Pada bagian “Alert name“, kalian bisa memberi nama dari alert yang kalian buat,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82E72-7477-41EB-BA8C-EBD780AAC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66" y="168811"/>
            <a:ext cx="3170645" cy="652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60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1310252" y="2261911"/>
            <a:ext cx="4785748" cy="233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9.</a:t>
            </a:r>
            <a:r>
              <a:rPr lang="sv-SE" sz="4000" b="1" dirty="0">
                <a:solidFill>
                  <a:schemeClr val="bg1"/>
                </a:solidFill>
              </a:rPr>
              <a:t> Kalian juga bisa mamasukkan pesan yang kalian inginkan di bagian "Message",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4D1C4-9D1A-421A-A1D4-B3666CF53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99" y="126608"/>
            <a:ext cx="3211690" cy="66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60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0FD1BE2-569E-456D-8DED-D64B62B59078}"/>
              </a:ext>
            </a:extLst>
          </p:cNvPr>
          <p:cNvSpPr txBox="1">
            <a:spLocks/>
          </p:cNvSpPr>
          <p:nvPr/>
        </p:nvSpPr>
        <p:spPr>
          <a:xfrm>
            <a:off x="1310252" y="2261911"/>
            <a:ext cx="4785748" cy="233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10.</a:t>
            </a:r>
            <a:r>
              <a:rPr lang="sv-SE" sz="4000" b="1" dirty="0">
                <a:solidFill>
                  <a:schemeClr val="bg1"/>
                </a:solidFill>
              </a:rPr>
              <a:t> Sentuh tombol “Create” untuk membuat alert yang kalian inginkan.</a:t>
            </a:r>
            <a:endParaRPr lang="en-ID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CE325-F8E6-4E98-9A8A-0947AC39A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3" y="195679"/>
            <a:ext cx="3144517" cy="646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28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285</Words>
  <Application>Microsoft Office PowerPoint</Application>
  <PresentationFormat>Widescreen</PresentationFormat>
  <Paragraphs>24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Cara Memakai Indikator K-NN Based Strategy Dalam Aplikasi Tradingview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Langkah - langkah Pengaturan Indikator K-NN based Strategy (Optional)</vt:lpstr>
      <vt:lpstr>PowerPoint Presentation</vt:lpstr>
      <vt:lpstr>PowerPoint Presentation</vt:lpstr>
      <vt:lpstr>PowerPoint Presentation</vt:lpstr>
      <vt:lpstr>Langkah - langkah Menggunakan Fitur Alert (Optional)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 Mengakses Indikator Canggih Dalam Aplikasi Tradingview</dc:title>
  <dc:creator>Dimas Saifullah Ramadhan</dc:creator>
  <cp:lastModifiedBy>Dimas Saifullah Ramadhan</cp:lastModifiedBy>
  <cp:revision>16</cp:revision>
  <dcterms:created xsi:type="dcterms:W3CDTF">2024-07-12T06:17:36Z</dcterms:created>
  <dcterms:modified xsi:type="dcterms:W3CDTF">2024-07-12T10:54:19Z</dcterms:modified>
</cp:coreProperties>
</file>